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3" r:id="rId6"/>
    <p:sldId id="261" r:id="rId7"/>
    <p:sldId id="262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42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7/21/2014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ww.evernote.com/shard/s193/nl/21442689/5b9e67c7-d3bc-4046-be10-c8efcebdadcb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youtu.be/xCthUlkc7V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youtube.com/watch?v=Pjn6YkCY2y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Evernote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More than just </a:t>
            </a:r>
            <a:r>
              <a:rPr lang="en-US" dirty="0" err="1" smtClean="0"/>
              <a:t>notetaking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Penultimate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Notes by hand: </a:t>
            </a:r>
            <a:r>
              <a:rPr lang="en-US" dirty="0" smtClean="0">
                <a:hlinkClick r:id="rId2"/>
              </a:rPr>
              <a:t>Welcome </a:t>
            </a:r>
            <a:r>
              <a:rPr lang="en-US" dirty="0">
                <a:hlinkClick r:id="rId2"/>
              </a:rPr>
              <a:t>to Penultimate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00" y="2778759"/>
            <a:ext cx="2613660" cy="316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38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Postach.io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Blogging via Evernote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078" y="2854960"/>
            <a:ext cx="4239542" cy="103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81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Evernote</a:t>
            </a:r>
          </a:p>
          <a:p>
            <a:r>
              <a:rPr lang="en-US" sz="2400" dirty="0" smtClean="0"/>
              <a:t>Create notebooks</a:t>
            </a:r>
          </a:p>
          <a:p>
            <a:r>
              <a:rPr lang="en-US" sz="2400" dirty="0" smtClean="0"/>
              <a:t>New note</a:t>
            </a:r>
          </a:p>
          <a:p>
            <a:r>
              <a:rPr lang="en-US" sz="2400" dirty="0" smtClean="0"/>
              <a:t>Sharing</a:t>
            </a:r>
          </a:p>
          <a:p>
            <a:pPr marL="0" indent="0">
              <a:buNone/>
            </a:pPr>
            <a:r>
              <a:rPr lang="en-US" sz="2400" dirty="0" smtClean="0"/>
              <a:t>Evernote Compatible</a:t>
            </a:r>
          </a:p>
          <a:p>
            <a:r>
              <a:rPr lang="en-US" sz="2400" dirty="0" smtClean="0"/>
              <a:t>Penultimate</a:t>
            </a:r>
          </a:p>
          <a:p>
            <a:r>
              <a:rPr lang="en-US" sz="2400" dirty="0" smtClean="0"/>
              <a:t>Postach.io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229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418" y="2667000"/>
            <a:ext cx="5522499" cy="1243806"/>
          </a:xfrm>
        </p:spPr>
      </p:pic>
      <p:sp>
        <p:nvSpPr>
          <p:cNvPr id="5" name="TextBox 4"/>
          <p:cNvSpPr txBox="1"/>
          <p:nvPr/>
        </p:nvSpPr>
        <p:spPr>
          <a:xfrm>
            <a:off x="1753995" y="4775200"/>
            <a:ext cx="7520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for downloading app for iPad and finding the website online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86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Create a Tech Academy notebook for session notes.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0893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Ideas on a Shared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http://goo.gl/JBWQta</a:t>
            </a:r>
          </a:p>
        </p:txBody>
      </p:sp>
    </p:spTree>
    <p:extLst>
      <p:ext uri="{BB962C8B-B14F-4D97-AF65-F5344CB8AC3E}">
        <p14:creationId xmlns:p14="http://schemas.microsoft.com/office/powerpoint/2010/main" val="18513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Recording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01801"/>
            <a:ext cx="8596668" cy="41109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Create a new note</a:t>
            </a:r>
          </a:p>
          <a:p>
            <a:r>
              <a:rPr lang="en-US" sz="2400" dirty="0" smtClean="0"/>
              <a:t>Locate the microphone icon to begin recording.</a:t>
            </a:r>
          </a:p>
          <a:p>
            <a:r>
              <a:rPr lang="en-US" sz="2400" dirty="0" smtClean="0"/>
              <a:t>Record three ways you might use the audio recording feature in your current position.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36"/>
          <a:stretch/>
        </p:blipFill>
        <p:spPr>
          <a:xfrm>
            <a:off x="677334" y="3543300"/>
            <a:ext cx="8253502" cy="2946400"/>
          </a:xfrm>
          <a:prstGeom prst="rect">
            <a:avLst/>
          </a:prstGeom>
        </p:spPr>
      </p:pic>
      <p:sp>
        <p:nvSpPr>
          <p:cNvPr id="5" name="Curved Left Arrow 4"/>
          <p:cNvSpPr/>
          <p:nvPr/>
        </p:nvSpPr>
        <p:spPr>
          <a:xfrm>
            <a:off x="8235338" y="2160588"/>
            <a:ext cx="1038664" cy="181451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73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Evernote Email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793" y="410764"/>
            <a:ext cx="3167007" cy="6190061"/>
          </a:xfrm>
        </p:spPr>
      </p:pic>
      <p:sp>
        <p:nvSpPr>
          <p:cNvPr id="5" name="TextBox 4"/>
          <p:cNvSpPr txBox="1"/>
          <p:nvPr/>
        </p:nvSpPr>
        <p:spPr>
          <a:xfrm>
            <a:off x="677334" y="1930400"/>
            <a:ext cx="35898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Email yourself a note with ideas for ways you or students can use this feature: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Identify </a:t>
            </a:r>
            <a:r>
              <a:rPr lang="en-US" sz="2400" dirty="0"/>
              <a:t>the notebook in the subject </a:t>
            </a:r>
            <a:r>
              <a:rPr lang="en-US" sz="2400" dirty="0" smtClean="0"/>
              <a:t>line: @</a:t>
            </a:r>
            <a:r>
              <a:rPr lang="en-US" sz="2400" dirty="0" err="1" smtClean="0"/>
              <a:t>TechAcademy</a:t>
            </a:r>
            <a:r>
              <a:rPr lang="en-US" sz="24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Include a tag: #email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2386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Snapshots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Uses for organization and the classroom</a:t>
            </a:r>
          </a:p>
          <a:p>
            <a:r>
              <a:rPr lang="en-US" sz="2400" dirty="0" smtClean="0"/>
              <a:t>Desktop versus iPad picture search (limitations)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5925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Meetings</a:t>
            </a:r>
          </a:p>
          <a:p>
            <a:r>
              <a:rPr lang="en-US" sz="2400" dirty="0" smtClean="0"/>
              <a:t>Conferences</a:t>
            </a:r>
          </a:p>
          <a:p>
            <a:r>
              <a:rPr lang="en-US" sz="2400" dirty="0" smtClean="0"/>
              <a:t>End of class!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8521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</TotalTime>
  <Words>144</Words>
  <Application>Microsoft Office PowerPoint</Application>
  <PresentationFormat>Widescreen</PresentationFormat>
  <Paragraphs>37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Evernote</vt:lpstr>
      <vt:lpstr>Objectives</vt:lpstr>
      <vt:lpstr>Introduction</vt:lpstr>
      <vt:lpstr>Notebooks</vt:lpstr>
      <vt:lpstr>Sharing Ideas on a Shared Note</vt:lpstr>
      <vt:lpstr>Audio Recording</vt:lpstr>
      <vt:lpstr>Evernote Email</vt:lpstr>
      <vt:lpstr>Snapshots</vt:lpstr>
      <vt:lpstr>Reminders</vt:lpstr>
      <vt:lpstr>Penultimate</vt:lpstr>
      <vt:lpstr>Postach.io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Evernote</dc:title>
  <dc:creator>Vujaklija, Amy</dc:creator>
  <cp:lastModifiedBy>Vujaklija, Amy</cp:lastModifiedBy>
  <cp:revision>10</cp:revision>
  <dcterms:created xsi:type="dcterms:W3CDTF">2014-07-22T02:17:57Z</dcterms:created>
  <dcterms:modified xsi:type="dcterms:W3CDTF">2014-07-22T03:37:25Z</dcterms:modified>
</cp:coreProperties>
</file>